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3"/>
  </p:notesMasterIdLst>
  <p:handoutMasterIdLst>
    <p:handoutMasterId r:id="rId4"/>
  </p:handoutMasterIdLst>
  <p:sldIdLst>
    <p:sldId id="344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riginal" id="{D66E373A-A063-45FB-A7B2-F218BBE3E1AE}">
          <p14:sldIdLst>
            <p14:sldId id="344"/>
          </p14:sldIdLst>
        </p14:section>
        <p14:section name="Light" id="{A60C51BB-2C29-0F4F-A1D4-27F91BBB306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070">
          <p15:clr>
            <a:srgbClr val="A4A3A4"/>
          </p15:clr>
        </p15:guide>
        <p15:guide id="4" orient="horz" pos="890">
          <p15:clr>
            <a:srgbClr val="A4A3A4"/>
          </p15:clr>
        </p15:guide>
        <p15:guide id="5" orient="horz" pos="1026">
          <p15:clr>
            <a:srgbClr val="A4A3A4"/>
          </p15:clr>
        </p15:guide>
        <p15:guide id="6" pos="5194">
          <p15:clr>
            <a:srgbClr val="A4A3A4"/>
          </p15:clr>
        </p15:guide>
        <p15:guide id="7" pos="4785">
          <p15:clr>
            <a:srgbClr val="A4A3A4"/>
          </p15:clr>
        </p15:guide>
        <p15:guide id="8" pos="2835">
          <p15:clr>
            <a:srgbClr val="A4A3A4"/>
          </p15:clr>
        </p15:guide>
        <p15:guide id="9" pos="1021">
          <p15:clr>
            <a:srgbClr val="A4A3A4"/>
          </p15:clr>
        </p15:guide>
        <p15:guide id="10" pos="5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ra Muth Zupanc" initials="PMZ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  <a:srgbClr val="224498"/>
    <a:srgbClr val="2F3336"/>
    <a:srgbClr val="FDFDFD"/>
    <a:srgbClr val="EAD5C2"/>
    <a:srgbClr val="F28564"/>
    <a:srgbClr val="DF1E5D"/>
    <a:srgbClr val="F08565"/>
    <a:srgbClr val="E012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rednji slog 2 – poudarek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rednji slog 2 – poudarek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434" autoAdjust="0"/>
  </p:normalViewPr>
  <p:slideViewPr>
    <p:cSldViewPr>
      <p:cViewPr varScale="1">
        <p:scale>
          <a:sx n="81" d="100"/>
          <a:sy n="81" d="100"/>
        </p:scale>
        <p:origin x="763" y="58"/>
      </p:cViewPr>
      <p:guideLst>
        <p:guide orient="horz" pos="2160"/>
        <p:guide pos="2880"/>
        <p:guide orient="horz" pos="2070"/>
        <p:guide orient="horz" pos="890"/>
        <p:guide orient="horz" pos="1026"/>
        <p:guide pos="5194"/>
        <p:guide pos="4785"/>
        <p:guide pos="2835"/>
        <p:guide pos="1021"/>
        <p:guide pos="5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C99BD-06F5-423B-B9DE-C89B4C92355C}" type="datetimeFigureOut">
              <a:rPr lang="sl-SI" smtClean="0"/>
              <a:t>8. 04. 2021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325C6-9785-4811-9D76-99B2C3DC1AC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96963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EBD42-4774-48E1-977F-AAFC644F8034}" type="datetimeFigureOut">
              <a:rPr lang="sl-SI" smtClean="0"/>
              <a:t>8. 04. 2021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33756-D71F-4B6F-9096-CAB9297902C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148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33756-D71F-4B6F-9096-CAB9297902C9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04504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0040" y="1988840"/>
            <a:ext cx="7772400" cy="2088231"/>
          </a:xfrm>
        </p:spPr>
        <p:txBody>
          <a:bodyPr anchor="t" anchorCtr="0"/>
          <a:lstStyle>
            <a:lvl1pPr>
              <a:lnSpc>
                <a:spcPct val="80000"/>
              </a:lnSpc>
              <a:defRPr>
                <a:solidFill>
                  <a:srgbClr val="224498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2444316" cy="698376"/>
          </a:xfrm>
          <a:prstGeom prst="rect">
            <a:avLst/>
          </a:prstGeom>
        </p:spPr>
      </p:pic>
      <p:sp>
        <p:nvSpPr>
          <p:cNvPr id="5" name="Označba mesta besedila 4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4941888"/>
            <a:ext cx="3671888" cy="1223962"/>
          </a:xfrm>
        </p:spPr>
        <p:txBody>
          <a:bodyPr>
            <a:normAutofit/>
          </a:bodyPr>
          <a:lstStyle>
            <a:lvl1pPr marL="0" indent="0">
              <a:buNone/>
              <a:defRPr sz="3200" b="1" cap="all" baseline="0">
                <a:solidFill>
                  <a:srgbClr val="2F3336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sl-SI" dirty="0"/>
              <a:t>AUTHOR</a:t>
            </a:r>
          </a:p>
        </p:txBody>
      </p:sp>
      <p:sp>
        <p:nvSpPr>
          <p:cNvPr id="7" name="Označba mesta besedila 6"/>
          <p:cNvSpPr>
            <a:spLocks noGrp="1"/>
          </p:cNvSpPr>
          <p:nvPr>
            <p:ph type="body" sz="quarter" idx="11" hasCustomPrompt="1"/>
          </p:nvPr>
        </p:nvSpPr>
        <p:spPr>
          <a:xfrm>
            <a:off x="4716463" y="4941888"/>
            <a:ext cx="3816350" cy="790575"/>
          </a:xfrm>
        </p:spPr>
        <p:txBody>
          <a:bodyPr>
            <a:normAutofit/>
          </a:bodyPr>
          <a:lstStyle>
            <a:lvl1pPr marL="0" indent="0">
              <a:buNone/>
              <a:defRPr sz="3200" baseline="0"/>
            </a:lvl1pPr>
          </a:lstStyle>
          <a:p>
            <a:pPr lvl="0"/>
            <a:r>
              <a:rPr lang="sl-SI" dirty="0"/>
              <a:t>(</a:t>
            </a:r>
            <a:r>
              <a:rPr lang="sl-SI" dirty="0" err="1"/>
              <a:t>Day</a:t>
            </a:r>
            <a:r>
              <a:rPr lang="sl-SI" dirty="0"/>
              <a:t>) </a:t>
            </a:r>
            <a:r>
              <a:rPr lang="sl-SI" dirty="0" err="1"/>
              <a:t>month</a:t>
            </a:r>
            <a:r>
              <a:rPr lang="sl-SI" dirty="0"/>
              <a:t>, </a:t>
            </a:r>
            <a:r>
              <a:rPr lang="sl-SI" dirty="0" err="1"/>
              <a:t>year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70742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rdin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91258" y="6220315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5486400" cy="1627008"/>
          </a:xfrm>
        </p:spPr>
        <p:txBody>
          <a:bodyPr anchor="b">
            <a:normAutofit/>
          </a:bodyPr>
          <a:lstStyle>
            <a:lvl1pPr algn="l">
              <a:defRPr sz="4400" b="1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299695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258606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91258" y="6220315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  <p:sp>
        <p:nvSpPr>
          <p:cNvPr id="8" name="Media Placeholder 4"/>
          <p:cNvSpPr>
            <a:spLocks noGrp="1"/>
          </p:cNvSpPr>
          <p:nvPr>
            <p:ph type="media" sz="quarter" idx="13"/>
          </p:nvPr>
        </p:nvSpPr>
        <p:spPr>
          <a:xfrm>
            <a:off x="467544" y="1890972"/>
            <a:ext cx="8208912" cy="4150222"/>
          </a:xfrm>
          <a:ln w="3175" cmpd="sng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sl-SI"/>
              <a:t>Kliknite ikono, če želite dodati predstavnost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230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4000" y="234000"/>
            <a:ext cx="8676000" cy="63900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005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91258" y="6220315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42857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760040" y="1988840"/>
            <a:ext cx="4748064" cy="2088231"/>
          </a:xfrm>
        </p:spPr>
        <p:txBody>
          <a:bodyPr anchor="t" anchorCtr="0"/>
          <a:lstStyle>
            <a:lvl1pPr>
              <a:lnSpc>
                <a:spcPct val="80000"/>
              </a:lnSpc>
              <a:defRPr baseline="0">
                <a:solidFill>
                  <a:srgbClr val="224498"/>
                </a:solidFill>
                <a:latin typeface="Arial" charset="0"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2444316" cy="69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285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A Cover with author,da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0040" y="1988840"/>
            <a:ext cx="7772400" cy="2088231"/>
          </a:xfrm>
        </p:spPr>
        <p:txBody>
          <a:bodyPr anchor="t" anchorCtr="0"/>
          <a:lstStyle>
            <a:lvl1pPr>
              <a:lnSpc>
                <a:spcPct val="80000"/>
              </a:lnSpc>
              <a:defRPr>
                <a:solidFill>
                  <a:srgbClr val="224498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2444316" cy="698376"/>
          </a:xfrm>
          <a:prstGeom prst="rect">
            <a:avLst/>
          </a:prstGeom>
        </p:spPr>
      </p:pic>
      <p:sp>
        <p:nvSpPr>
          <p:cNvPr id="5" name="Označba mesta besedila 4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4941888"/>
            <a:ext cx="4104382" cy="1223962"/>
          </a:xfrm>
        </p:spPr>
        <p:txBody>
          <a:bodyPr>
            <a:normAutofit/>
          </a:bodyPr>
          <a:lstStyle>
            <a:lvl1pPr marL="0" indent="0">
              <a:buNone/>
              <a:defRPr sz="3200" b="1" cap="all" baseline="0">
                <a:solidFill>
                  <a:srgbClr val="2F3336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sl-SI" dirty="0"/>
              <a:t>AUTHOR NAME SURNAME</a:t>
            </a:r>
          </a:p>
        </p:txBody>
      </p:sp>
      <p:sp>
        <p:nvSpPr>
          <p:cNvPr id="7" name="Označba mesta besedila 6"/>
          <p:cNvSpPr>
            <a:spLocks noGrp="1"/>
          </p:cNvSpPr>
          <p:nvPr>
            <p:ph type="body" sz="quarter" idx="11" hasCustomPrompt="1"/>
          </p:nvPr>
        </p:nvSpPr>
        <p:spPr>
          <a:xfrm>
            <a:off x="5004047" y="4941888"/>
            <a:ext cx="3528765" cy="790575"/>
          </a:xfrm>
        </p:spPr>
        <p:txBody>
          <a:bodyPr>
            <a:normAutofit/>
          </a:bodyPr>
          <a:lstStyle>
            <a:lvl1pPr marL="0" indent="0">
              <a:buNone/>
              <a:defRPr sz="2800" baseline="0"/>
            </a:lvl1pPr>
          </a:lstStyle>
          <a:p>
            <a:pPr lvl="0"/>
            <a:r>
              <a:rPr lang="sl-SI" dirty="0"/>
              <a:t>(</a:t>
            </a:r>
            <a:r>
              <a:rPr lang="sl-SI" dirty="0" err="1"/>
              <a:t>Day</a:t>
            </a:r>
            <a:r>
              <a:rPr lang="sl-SI" dirty="0"/>
              <a:t>) </a:t>
            </a:r>
            <a:r>
              <a:rPr lang="sl-SI" dirty="0" err="1"/>
              <a:t>month</a:t>
            </a:r>
            <a:r>
              <a:rPr lang="sl-SI" dirty="0"/>
              <a:t>, </a:t>
            </a:r>
            <a:r>
              <a:rPr lang="sl-SI" dirty="0" err="1"/>
              <a:t>year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5184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224498"/>
              </a:buClr>
              <a:defRPr>
                <a:solidFill>
                  <a:srgbClr val="2F3336"/>
                </a:solidFill>
              </a:defRPr>
            </a:lvl1pPr>
            <a:lvl2pPr>
              <a:buClr>
                <a:srgbClr val="224498"/>
              </a:buClr>
              <a:defRPr>
                <a:solidFill>
                  <a:srgbClr val="2F3336"/>
                </a:solidFill>
              </a:defRPr>
            </a:lvl2pPr>
            <a:lvl3pPr>
              <a:buClr>
                <a:srgbClr val="224498"/>
              </a:buClr>
              <a:defRPr>
                <a:solidFill>
                  <a:srgbClr val="2F3336"/>
                </a:solidFill>
              </a:defRPr>
            </a:lvl3pPr>
            <a:lvl4pPr>
              <a:buClr>
                <a:srgbClr val="224498"/>
              </a:buClr>
              <a:defRPr>
                <a:solidFill>
                  <a:srgbClr val="2F3336"/>
                </a:solidFill>
              </a:defRPr>
            </a:lvl4pPr>
            <a:lvl5pPr>
              <a:buClr>
                <a:srgbClr val="224498"/>
              </a:buClr>
              <a:defRPr>
                <a:solidFill>
                  <a:srgbClr val="2F3336"/>
                </a:solidFill>
              </a:defRPr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91258" y="6220315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83972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224498"/>
              </a:buClr>
              <a:defRPr>
                <a:solidFill>
                  <a:srgbClr val="2F3336"/>
                </a:solidFill>
              </a:defRPr>
            </a:lvl1pPr>
            <a:lvl2pPr>
              <a:buClr>
                <a:srgbClr val="224498"/>
              </a:buClr>
              <a:defRPr>
                <a:solidFill>
                  <a:srgbClr val="2F3336"/>
                </a:solidFill>
              </a:defRPr>
            </a:lvl2pPr>
            <a:lvl3pPr>
              <a:buClr>
                <a:srgbClr val="224498"/>
              </a:buClr>
              <a:defRPr>
                <a:solidFill>
                  <a:srgbClr val="2F3336"/>
                </a:solidFill>
              </a:defRPr>
            </a:lvl3pPr>
            <a:lvl4pPr>
              <a:buClr>
                <a:srgbClr val="224498"/>
              </a:buClr>
              <a:defRPr>
                <a:solidFill>
                  <a:srgbClr val="2F3336"/>
                </a:solidFill>
              </a:defRPr>
            </a:lvl4pPr>
            <a:lvl5pPr>
              <a:buClr>
                <a:srgbClr val="224498"/>
              </a:buClr>
              <a:defRPr>
                <a:solidFill>
                  <a:srgbClr val="2F3336"/>
                </a:solidFill>
              </a:defRPr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91258" y="6220315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2095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contents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Clr>
                <a:schemeClr val="bg2"/>
              </a:buClr>
              <a:buNone/>
              <a:defRPr/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19672" y="6220314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6916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6445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600199"/>
            <a:ext cx="4028256" cy="4525963"/>
          </a:xfrm>
        </p:spPr>
        <p:txBody>
          <a:bodyPr/>
          <a:lstStyle>
            <a:lvl1pPr>
              <a:buClr>
                <a:srgbClr val="224498"/>
              </a:buClr>
              <a:defRPr sz="2800"/>
            </a:lvl1pPr>
            <a:lvl2pPr>
              <a:buClr>
                <a:srgbClr val="224498"/>
              </a:buClr>
              <a:defRPr sz="2400"/>
            </a:lvl2pPr>
            <a:lvl3pPr>
              <a:buClr>
                <a:srgbClr val="224498"/>
              </a:buClr>
              <a:defRPr sz="2000"/>
            </a:lvl3pPr>
            <a:lvl4pPr>
              <a:buClr>
                <a:srgbClr val="224498"/>
              </a:buClr>
              <a:defRPr sz="1800"/>
            </a:lvl4pPr>
            <a:lvl5pPr>
              <a:buClr>
                <a:srgbClr val="224498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8544" y="1600200"/>
            <a:ext cx="4028256" cy="4525963"/>
          </a:xfrm>
        </p:spPr>
        <p:txBody>
          <a:bodyPr/>
          <a:lstStyle>
            <a:lvl1pPr>
              <a:buClr>
                <a:srgbClr val="224498"/>
              </a:buClr>
              <a:defRPr sz="2800"/>
            </a:lvl1pPr>
            <a:lvl2pPr>
              <a:buClr>
                <a:srgbClr val="224498"/>
              </a:buClr>
              <a:defRPr sz="2400"/>
            </a:lvl2pPr>
            <a:lvl3pPr>
              <a:buClr>
                <a:srgbClr val="224498"/>
              </a:buClr>
              <a:defRPr sz="2000"/>
            </a:lvl3pPr>
            <a:lvl4pPr>
              <a:buClr>
                <a:srgbClr val="224498"/>
              </a:buClr>
              <a:defRPr sz="1800"/>
            </a:lvl4pPr>
            <a:lvl5pPr>
              <a:buClr>
                <a:srgbClr val="224498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91258" y="6220315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98549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contents on the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1"/>
            <a:ext cx="3371156" cy="1368152"/>
          </a:xfrm>
        </p:spPr>
        <p:txBody>
          <a:bodyPr anchor="b"/>
          <a:lstStyle>
            <a:lvl1pPr algn="l">
              <a:defRPr sz="2000" b="1">
                <a:solidFill>
                  <a:srgbClr val="224498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7442" y="908720"/>
            <a:ext cx="4669358" cy="5277049"/>
          </a:xfrm>
        </p:spPr>
        <p:txBody>
          <a:bodyPr/>
          <a:lstStyle>
            <a:lvl1pPr>
              <a:buClr>
                <a:srgbClr val="224498"/>
              </a:buClr>
              <a:defRPr sz="3200"/>
            </a:lvl1pPr>
            <a:lvl2pPr>
              <a:buClr>
                <a:srgbClr val="224498"/>
              </a:buClr>
              <a:buFont typeface="Arial" pitchFamily="34" charset="0"/>
              <a:buChar char="•"/>
              <a:defRPr sz="2800"/>
            </a:lvl2pPr>
            <a:lvl3pPr>
              <a:buClr>
                <a:srgbClr val="224498"/>
              </a:buClr>
              <a:defRPr sz="2400"/>
            </a:lvl3pPr>
            <a:lvl4pPr>
              <a:buClr>
                <a:srgbClr val="224498"/>
              </a:buClr>
              <a:buFont typeface="Arial" pitchFamily="34" charset="0"/>
              <a:buChar char="•"/>
              <a:defRPr sz="2000"/>
            </a:lvl4pPr>
            <a:lvl5pPr>
              <a:buClr>
                <a:srgbClr val="224498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2492896"/>
            <a:ext cx="3371156" cy="36928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755576" y="332656"/>
            <a:ext cx="7931224" cy="115699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l-SI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91258" y="6220315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61425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91258" y="6220315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5486400" cy="1627008"/>
          </a:xfrm>
        </p:spPr>
        <p:txBody>
          <a:bodyPr anchor="b">
            <a:normAutofit/>
          </a:bodyPr>
          <a:lstStyle>
            <a:lvl1pPr algn="l">
              <a:defRPr sz="4400" b="1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299695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14115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19256" cy="115699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855365"/>
            <a:ext cx="8219256" cy="423793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80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0" r:id="rId2"/>
    <p:sldLayoutId id="2147483710" r:id="rId3"/>
    <p:sldLayoutId id="2147483722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21" r:id="rId10"/>
    <p:sldLayoutId id="2147483716" r:id="rId11"/>
    <p:sldLayoutId id="2147483717" r:id="rId12"/>
    <p:sldLayoutId id="2147483718" r:id="rId13"/>
    <p:sldLayoutId id="2147483719" r:id="rId1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 baseline="0">
          <a:solidFill>
            <a:srgbClr val="22449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224498"/>
        </a:buClr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224498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224498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224498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224498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559454"/>
              </p:ext>
            </p:extLst>
          </p:nvPr>
        </p:nvGraphicFramePr>
        <p:xfrm>
          <a:off x="323528" y="1268760"/>
          <a:ext cx="8496944" cy="4569052"/>
        </p:xfrm>
        <a:graphic>
          <a:graphicData uri="http://schemas.openxmlformats.org/drawingml/2006/table">
            <a:tbl>
              <a:tblPr firstRow="1" bandRow="1"/>
              <a:tblGrid>
                <a:gridCol w="1278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1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58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1052">
                  <a:extLst>
                    <a:ext uri="{9D8B030D-6E8A-4147-A177-3AD203B41FA5}">
                      <a16:colId xmlns:a16="http://schemas.microsoft.com/office/drawing/2014/main" val="2008813421"/>
                    </a:ext>
                  </a:extLst>
                </a:gridCol>
              </a:tblGrid>
              <a:tr h="2464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400" dirty="0"/>
                        <a:t>Activity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400"/>
                        <a:t> Current </a:t>
                      </a:r>
                      <a:r>
                        <a:rPr lang="en-GB" sz="1400" dirty="0"/>
                        <a:t>status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400" dirty="0"/>
                        <a:t>Next steps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Responsible/ Date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56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050" b="0" dirty="0"/>
                        <a:t>Pharmaceutical Guide Project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E" sz="1050" kern="1200" baseline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A guide with information about mechanical seals for pharmaceutical applications will be established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E" sz="1050" kern="1200" baseline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A first draft has been created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05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Further work on applications, legislation and standards chapter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05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Review draft document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PB – 06/21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GB"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GB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 – 06/21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84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Promoting ESA Benefits Project</a:t>
                      </a:r>
                      <a:endParaRPr lang="en-GB"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 draft document “Buying with confidence – the benefits to users of purchasing sealing products from ESA members” has been created</a:t>
                      </a:r>
                      <a:endParaRPr lang="en-IE" sz="1050" kern="1200" baseline="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050" kern="1200" baseline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Also, a short one-page version to use for tenders has been created</a:t>
                      </a:r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05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All members to review the documents before publication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05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All – 05/21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GB"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666013"/>
                  </a:ext>
                </a:extLst>
              </a:tr>
              <a:tr h="9472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050" dirty="0"/>
                        <a:t>REACH Project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IE" sz="1050" dirty="0"/>
                        <a:t> A guide about EU REACH and new UK REACH information has been created</a:t>
                      </a:r>
                      <a:endParaRPr lang="en-GB" sz="105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05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All members to review the document before publication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05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All – 05/21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4752">
                <a:tc>
                  <a:txBody>
                    <a:bodyPr/>
                    <a:lstStyle/>
                    <a:p>
                      <a:r>
                        <a:rPr lang="en-GB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UKCA Project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guide with information about the UKCA mark for members has been created</a:t>
                      </a:r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05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All members to review the document before publication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05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All – 05/21</a:t>
                      </a:r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n-GB" sz="1050" kern="120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n-GB" sz="1050" kern="120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622196"/>
                  </a:ext>
                </a:extLst>
              </a:tr>
              <a:tr h="574752">
                <a:tc>
                  <a:txBody>
                    <a:bodyPr/>
                    <a:lstStyle/>
                    <a:p>
                      <a:r>
                        <a:rPr lang="en-GB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Mechanical Seals Training Presentation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structure for a mechanical seals training presentation has been created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Check with FSA if some of their Knowledge Base content can be used for the presentation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Work on different chapters of presentation</a:t>
                      </a:r>
                      <a:endParaRPr lang="en-GB" sz="1050" kern="120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05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RV – 04/21</a:t>
                      </a:r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n-GB" sz="1050" kern="120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05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RC– 06/21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777211"/>
                  </a:ext>
                </a:extLst>
              </a:tr>
            </a:tbl>
          </a:graphicData>
        </a:graphic>
      </p:graphicFrame>
      <p:sp>
        <p:nvSpPr>
          <p:cNvPr id="7" name="PoljeZBesedilom 6"/>
          <p:cNvSpPr txBox="1"/>
          <p:nvPr/>
        </p:nvSpPr>
        <p:spPr>
          <a:xfrm>
            <a:off x="599393" y="191563"/>
            <a:ext cx="8331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224498"/>
                </a:solidFill>
              </a:rPr>
              <a:t>European Sealing Association  2021 Projects and Tasks for Divisions</a:t>
            </a:r>
          </a:p>
          <a:p>
            <a:r>
              <a:rPr lang="en-US" sz="1300" dirty="0">
                <a:solidFill>
                  <a:srgbClr val="224498"/>
                </a:solidFill>
              </a:rPr>
              <a:t>Division:  Mechanical Seals   </a:t>
            </a:r>
            <a:endParaRPr lang="sl-SI" sz="1300" dirty="0">
              <a:solidFill>
                <a:srgbClr val="224498"/>
              </a:solidFill>
            </a:endParaRPr>
          </a:p>
          <a:p>
            <a:r>
              <a:rPr lang="en-US" sz="1300" dirty="0">
                <a:solidFill>
                  <a:srgbClr val="224498"/>
                </a:solidFill>
              </a:rPr>
              <a:t>Chairman: Enrico Zini</a:t>
            </a:r>
          </a:p>
        </p:txBody>
      </p:sp>
    </p:spTree>
    <p:extLst>
      <p:ext uri="{BB962C8B-B14F-4D97-AF65-F5344CB8AC3E}">
        <p14:creationId xmlns:p14="http://schemas.microsoft.com/office/powerpoint/2010/main" val="1879271709"/>
      </p:ext>
    </p:extLst>
  </p:cSld>
  <p:clrMapOvr>
    <a:masterClrMapping/>
  </p:clrMapOvr>
</p:sld>
</file>

<file path=ppt/theme/theme1.xml><?xml version="1.0" encoding="utf-8"?>
<a:theme xmlns:a="http://schemas.openxmlformats.org/drawingml/2006/main" name="1_ESA_Template Light">
  <a:themeElements>
    <a:clrScheme name="Custom 4">
      <a:dk1>
        <a:srgbClr val="2F3336"/>
      </a:dk1>
      <a:lt1>
        <a:srgbClr val="FFFFFF"/>
      </a:lt1>
      <a:dk2>
        <a:srgbClr val="011892"/>
      </a:dk2>
      <a:lt2>
        <a:srgbClr val="71B5F0"/>
      </a:lt2>
      <a:accent1>
        <a:srgbClr val="2C4DD4"/>
      </a:accent1>
      <a:accent2>
        <a:srgbClr val="3877DC"/>
      </a:accent2>
      <a:accent3>
        <a:srgbClr val="6A8BC0"/>
      </a:accent3>
      <a:accent4>
        <a:srgbClr val="008FFF"/>
      </a:accent4>
      <a:accent5>
        <a:srgbClr val="81BFFF"/>
      </a:accent5>
      <a:accent6>
        <a:srgbClr val="D4D4D4"/>
      </a:accent6>
      <a:hlink>
        <a:srgbClr val="7F7F7F"/>
      </a:hlink>
      <a:folHlink>
        <a:srgbClr val="7F7F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dstavitev1" id="{284289FE-FBFF-4E31-8573-CCB47E780DD3}" vid="{55A7EF8F-D09A-4B45-B51B-23AAB039E2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esa-template-simplified</Template>
  <TotalTime>0</TotalTime>
  <Words>214</Words>
  <Application>Microsoft Office PowerPoint</Application>
  <PresentationFormat>On-screen Show (4:3)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1_ESA_Template Light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</dc:title>
  <dc:creator>Sabrina</dc:creator>
  <cp:lastModifiedBy>Ralf Vogel</cp:lastModifiedBy>
  <cp:revision>37</cp:revision>
  <dcterms:created xsi:type="dcterms:W3CDTF">2016-10-18T11:27:22Z</dcterms:created>
  <dcterms:modified xsi:type="dcterms:W3CDTF">2021-04-08T15:30:12Z</dcterms:modified>
</cp:coreProperties>
</file>