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344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iginal" id="{D66E373A-A063-45FB-A7B2-F218BBE3E1AE}">
          <p14:sldIdLst>
            <p14:sldId id="344"/>
          </p14:sldIdLst>
        </p14:section>
        <p14:section name="Light" id="{A60C51BB-2C29-0F4F-A1D4-27F91BBB30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70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1026">
          <p15:clr>
            <a:srgbClr val="A4A3A4"/>
          </p15:clr>
        </p15:guide>
        <p15:guide id="6" pos="5194">
          <p15:clr>
            <a:srgbClr val="A4A3A4"/>
          </p15:clr>
        </p15:guide>
        <p15:guide id="7" pos="4785">
          <p15:clr>
            <a:srgbClr val="A4A3A4"/>
          </p15:clr>
        </p15:guide>
        <p15:guide id="8" pos="2835">
          <p15:clr>
            <a:srgbClr val="A4A3A4"/>
          </p15:clr>
        </p15:guide>
        <p15:guide id="9" pos="1021">
          <p15:clr>
            <a:srgbClr val="A4A3A4"/>
          </p15:clr>
        </p15:guide>
        <p15:guide id="10" pos="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Muth Zupanc" initials="PMZ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224498"/>
    <a:srgbClr val="2F3336"/>
    <a:srgbClr val="FDFDFD"/>
    <a:srgbClr val="EAD5C2"/>
    <a:srgbClr val="F28564"/>
    <a:srgbClr val="DF1E5D"/>
    <a:srgbClr val="F08565"/>
    <a:srgbClr val="E01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434" autoAdjust="0"/>
  </p:normalViewPr>
  <p:slideViewPr>
    <p:cSldViewPr>
      <p:cViewPr varScale="1">
        <p:scale>
          <a:sx n="90" d="100"/>
          <a:sy n="90" d="100"/>
        </p:scale>
        <p:origin x="1219" y="72"/>
      </p:cViewPr>
      <p:guideLst>
        <p:guide orient="horz" pos="2160"/>
        <p:guide pos="2880"/>
        <p:guide orient="horz" pos="2070"/>
        <p:guide orient="horz" pos="890"/>
        <p:guide orient="horz" pos="1026"/>
        <p:guide pos="5194"/>
        <p:guide pos="4785"/>
        <p:guide pos="2835"/>
        <p:guide pos="1021"/>
        <p:guide pos="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C99BD-06F5-423B-B9DE-C89B4C92355C}" type="datetimeFigureOut">
              <a:rPr lang="sl-SI" smtClean="0"/>
              <a:t>5. 05. 2022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325C6-9785-4811-9D76-99B2C3DC1A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963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EBD42-4774-48E1-977F-AAFC644F8034}" type="datetimeFigureOut">
              <a:rPr lang="sl-SI" smtClean="0"/>
              <a:t>5. 05. 2022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3756-D71F-4B6F-9096-CAB9297902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4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33756-D71F-4B6F-9096-CAB9297902C9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450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3671888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4941888"/>
            <a:ext cx="3816350" cy="790575"/>
          </a:xfrm>
        </p:spPr>
        <p:txBody>
          <a:bodyPr>
            <a:normAutofit/>
          </a:bodyPr>
          <a:lstStyle>
            <a:lvl1pPr marL="0" indent="0">
              <a:buNone/>
              <a:defRPr sz="32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074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rdi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5860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Media Placeholder 4"/>
          <p:cNvSpPr>
            <a:spLocks noGrp="1"/>
          </p:cNvSpPr>
          <p:nvPr>
            <p:ph type="media" sz="quarter" idx="13"/>
          </p:nvPr>
        </p:nvSpPr>
        <p:spPr>
          <a:xfrm>
            <a:off x="467544" y="1890972"/>
            <a:ext cx="8208912" cy="4150222"/>
          </a:xfrm>
          <a:ln w="3175" cmpd="sng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Kliknite ikono, če želite dodati predstavnost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3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000" y="234000"/>
            <a:ext cx="8676000" cy="6390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0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285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4748064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>
                <a:solidFill>
                  <a:srgbClr val="224498"/>
                </a:solidFill>
                <a:latin typeface="Arial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8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A Cover with author,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4104382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 NAME SURNAME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47" y="4941888"/>
            <a:ext cx="3528765" cy="790575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18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397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0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bg2"/>
              </a:buClr>
              <a:buNone/>
              <a:defRPr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6220314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691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44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00199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8544" y="1600200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5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 on th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1"/>
            <a:ext cx="3371156" cy="1368152"/>
          </a:xfrm>
        </p:spPr>
        <p:txBody>
          <a:bodyPr anchor="b"/>
          <a:lstStyle>
            <a:lvl1pPr algn="l">
              <a:defRPr sz="2000" b="1"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442" y="908720"/>
            <a:ext cx="4669358" cy="5277049"/>
          </a:xfrm>
        </p:spPr>
        <p:txBody>
          <a:bodyPr/>
          <a:lstStyle>
            <a:lvl1pPr>
              <a:buClr>
                <a:srgbClr val="224498"/>
              </a:buClr>
              <a:defRPr sz="3200"/>
            </a:lvl1pPr>
            <a:lvl2pPr>
              <a:buClr>
                <a:srgbClr val="224498"/>
              </a:buClr>
              <a:buFont typeface="Arial" pitchFamily="34" charset="0"/>
              <a:buChar char="•"/>
              <a:defRPr sz="2800"/>
            </a:lvl2pPr>
            <a:lvl3pPr>
              <a:buClr>
                <a:srgbClr val="224498"/>
              </a:buClr>
              <a:defRPr sz="2400"/>
            </a:lvl3pPr>
            <a:lvl4pPr>
              <a:buClr>
                <a:srgbClr val="224498"/>
              </a:buClr>
              <a:buFont typeface="Arial" pitchFamily="34" charset="0"/>
              <a:buChar char="•"/>
              <a:defRPr sz="2000"/>
            </a:lvl4pPr>
            <a:lvl5pPr>
              <a:buClr>
                <a:srgbClr val="224498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492896"/>
            <a:ext cx="3371156" cy="36928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55576" y="332656"/>
            <a:ext cx="7931224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142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1411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55365"/>
            <a:ext cx="8219256" cy="42379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22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21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rgbClr val="22449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2596"/>
              </p:ext>
            </p:extLst>
          </p:nvPr>
        </p:nvGraphicFramePr>
        <p:xfrm>
          <a:off x="323528" y="1125018"/>
          <a:ext cx="8496944" cy="4208248"/>
        </p:xfrm>
        <a:graphic>
          <a:graphicData uri="http://schemas.openxmlformats.org/drawingml/2006/table">
            <a:tbl>
              <a:tblPr firstRow="1" bandRow="1"/>
              <a:tblGrid>
                <a:gridCol w="1278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8813421"/>
                    </a:ext>
                  </a:extLst>
                </a:gridCol>
              </a:tblGrid>
              <a:tr h="491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Activity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/>
                        <a:t> Current </a:t>
                      </a:r>
                      <a:r>
                        <a:rPr lang="en-GB" sz="1400" dirty="0"/>
                        <a:t>status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Next steps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Responsible/ Date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050" b="0" dirty="0"/>
                        <a:t>Arrhenius Project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Compression set tests and CSR tests have been performed and discussed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Differences in test results were related to oven characteristics</a:t>
                      </a:r>
                      <a:endParaRPr lang="en-GB" sz="1050" baseline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Cetim</a:t>
                      </a: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started a new project t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o develop analytical tools for ageing (Arrhenius and WLF) and a numerical model (with Abaqus) will be used to evaluate the model prediction of ageing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 PhD thesis on ageing of rubber seals started in March</a:t>
                      </a:r>
                      <a:endParaRPr lang="en-GB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 – ongoing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temperature work – ISO Standard</a:t>
                      </a: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sz="105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Ozan revised and updated the new standard document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 interlaboratory test program is has been started using NBR or FKM materials with group members from Turkey, France, Japan and UK to verify the test procedure and repeatability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Based on the ITP results the standard document will be updated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050" kern="120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finalisation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date for the standard is end of 2023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 - ongoing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666013"/>
                  </a:ext>
                </a:extLst>
              </a:tr>
              <a:tr h="1266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Technical training presentation for elastomeric seals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 was proposed to work on a technical training presentation like other Divisions in the ESA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first draft “Introduction </a:t>
                      </a:r>
                      <a:r>
                        <a:rPr lang="en-GB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Elastomeric </a:t>
                      </a: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GB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eals</a:t>
                      </a: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” has been created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Work further on the training presentation and add more content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3D-model of valve will be forwarded from JW to Tuneful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Work with Co. Tuneful to add voiceover and animations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All – ongoing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599393" y="191563"/>
            <a:ext cx="833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24498"/>
                </a:solidFill>
              </a:rPr>
              <a:t>European Sealing Association  2022 Projects and Tasks for Divisions</a:t>
            </a:r>
          </a:p>
          <a:p>
            <a:r>
              <a:rPr lang="en-US" sz="1300" dirty="0">
                <a:solidFill>
                  <a:srgbClr val="224498"/>
                </a:solidFill>
              </a:rPr>
              <a:t>Division:  Elastomeric &amp; Polymeric Seals</a:t>
            </a:r>
            <a:endParaRPr lang="sl-SI" sz="1300" dirty="0">
              <a:solidFill>
                <a:srgbClr val="224498"/>
              </a:solidFill>
            </a:endParaRPr>
          </a:p>
          <a:p>
            <a:r>
              <a:rPr lang="en-US" sz="1300" dirty="0">
                <a:solidFill>
                  <a:srgbClr val="224498"/>
                </a:solidFill>
              </a:rPr>
              <a:t>Chairman: Matthew Mitchell</a:t>
            </a:r>
          </a:p>
        </p:txBody>
      </p:sp>
    </p:spTree>
    <p:extLst>
      <p:ext uri="{BB962C8B-B14F-4D97-AF65-F5344CB8AC3E}">
        <p14:creationId xmlns:p14="http://schemas.microsoft.com/office/powerpoint/2010/main" val="1879271709"/>
      </p:ext>
    </p:extLst>
  </p:cSld>
  <p:clrMapOvr>
    <a:masterClrMapping/>
  </p:clrMapOvr>
</p:sld>
</file>

<file path=ppt/theme/theme1.xml><?xml version="1.0" encoding="utf-8"?>
<a:theme xmlns:a="http://schemas.openxmlformats.org/drawingml/2006/main" name="1_ESA_Template Light">
  <a:themeElements>
    <a:clrScheme name="Custom 4">
      <a:dk1>
        <a:srgbClr val="2F3336"/>
      </a:dk1>
      <a:lt1>
        <a:srgbClr val="FFFFFF"/>
      </a:lt1>
      <a:dk2>
        <a:srgbClr val="011892"/>
      </a:dk2>
      <a:lt2>
        <a:srgbClr val="71B5F0"/>
      </a:lt2>
      <a:accent1>
        <a:srgbClr val="2C4DD4"/>
      </a:accent1>
      <a:accent2>
        <a:srgbClr val="3877DC"/>
      </a:accent2>
      <a:accent3>
        <a:srgbClr val="6A8BC0"/>
      </a:accent3>
      <a:accent4>
        <a:srgbClr val="008FFF"/>
      </a:accent4>
      <a:accent5>
        <a:srgbClr val="81BFFF"/>
      </a:accent5>
      <a:accent6>
        <a:srgbClr val="D4D4D4"/>
      </a:accent6>
      <a:hlink>
        <a:srgbClr val="7F7F7F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284289FE-FBFF-4E31-8573-CCB47E780DD3}" vid="{55A7EF8F-D09A-4B45-B51B-23AAB039E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esa-template-simplified</Template>
  <TotalTime>0</TotalTime>
  <Words>236</Words>
  <Application>Microsoft Office PowerPoint</Application>
  <PresentationFormat>On-screen Show (4:3)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1_ESA_Template Light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Sabrina</dc:creator>
  <cp:lastModifiedBy>Ralf Vogel</cp:lastModifiedBy>
  <cp:revision>48</cp:revision>
  <dcterms:created xsi:type="dcterms:W3CDTF">2016-10-18T11:27:22Z</dcterms:created>
  <dcterms:modified xsi:type="dcterms:W3CDTF">2022-05-05T15:47:07Z</dcterms:modified>
</cp:coreProperties>
</file>