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"/>
  </p:notesMasterIdLst>
  <p:handoutMasterIdLst>
    <p:handoutMasterId r:id="rId5"/>
  </p:handoutMasterIdLst>
  <p:sldIdLst>
    <p:sldId id="345" r:id="rId2"/>
    <p:sldId id="34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5"/>
          </p14:sldIdLst>
        </p14:section>
        <p14:section name="Light" id="{A60C51BB-2C29-0F4F-A1D4-27F91BBB3067}">
          <p14:sldIdLst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224498"/>
    <a:srgbClr val="2F3336"/>
    <a:srgbClr val="FDFDFD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90" d="100"/>
          <a:sy n="90" d="100"/>
        </p:scale>
        <p:origin x="1219" y="72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13. 05. 2022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13. 05. 2022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46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31953"/>
              </p:ext>
            </p:extLst>
          </p:nvPr>
        </p:nvGraphicFramePr>
        <p:xfrm>
          <a:off x="323528" y="1052736"/>
          <a:ext cx="8496944" cy="5509806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328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/>
                        <a:t> Current </a:t>
                      </a:r>
                      <a:r>
                        <a:rPr lang="en-GB" sz="1400" dirty="0"/>
                        <a:t>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b="0" dirty="0"/>
                        <a:t>ISO_AWI 12101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10/2021 Kick-off for the new NWIP ISO 15848-3 in ISO/TC153/WG5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To avoid confusion with valve testing standard it was later renamed to NWIP ISO_AWI 12101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Questionnaire (Colin Zegers) about key questions was spread through PD members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Result: usage of a text fixture incl. methane and helium; all stem seal types included (packings, bellows, elastomers, energised seals)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Lastest draft was forwarded to PD members for cross-check and comment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Next WG meeting 06_2022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RV – Ongoing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Packings Training Presentation</a:t>
                      </a:r>
                    </a:p>
                    <a:p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10_2021 the voice-over was finished for troubleshooting course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01_2022 troubleshooting course was uploaded to the website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Promotion through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Actuado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on LinkedIn (after adjusting mail distribution issues etc.)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 –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12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dirty="0"/>
                        <a:t>Packings Standard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Standard draft no. 9 was sent to CEN TC 197 for acceptance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01_2022 ESA was accepted as a liaison member in CEN TC 197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Standard draft was supported by 5 member countries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Still no feedback about the official ballot for acceptance of the standard proposal as new work item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RV – Ongoing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Articles for Valve World 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Several articles planned (Hubert Lejeune – Packing characterization, Maria Garcia – Installation Forces)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Also Packing Length/ Set article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Discuss new topics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Allocate members to write articles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RV –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22196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 2022 Projects and Tasks for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Packings   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Stefan Schulz</a:t>
            </a:r>
          </a:p>
        </p:txBody>
      </p:sp>
    </p:spTree>
    <p:extLst>
      <p:ext uri="{BB962C8B-B14F-4D97-AF65-F5344CB8AC3E}">
        <p14:creationId xmlns:p14="http://schemas.microsoft.com/office/powerpoint/2010/main" val="18754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47981"/>
              </p:ext>
            </p:extLst>
          </p:nvPr>
        </p:nvGraphicFramePr>
        <p:xfrm>
          <a:off x="323528" y="1151204"/>
          <a:ext cx="8496944" cy="2941320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328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/>
                        <a:t> Current </a:t>
                      </a:r>
                      <a:r>
                        <a:rPr lang="en-GB" sz="1400" dirty="0"/>
                        <a:t>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b="0" dirty="0"/>
                        <a:t>Packing Length/ Set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Comparison of packings </a:t>
                      </a:r>
                      <a:r>
                        <a:rPr lang="en-US" sz="1050" kern="1200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characterictics</a:t>
                      </a: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, behavior and installation – ring set vs. Packing lengths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Tests were carried out by </a:t>
                      </a:r>
                      <a:r>
                        <a:rPr lang="en-US" sz="1050" kern="1200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Amtec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First test samples provided by Chesterton (CO1, 40 bar, 300°C)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First results to be discussed in the divisional meeting in Vienna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Based on these results a paper abstract was sent for Valve World Conference 11_2022 → acceptance still outstanding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 – Ongoing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PFAS Legislation</a:t>
                      </a:r>
                    </a:p>
                    <a:p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Position statement uploaded on ESA website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ESA Taskforce established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Questionnaire about case histories and essential use cases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Summary spreadsheet was sent to authorities; revised detailed ESA position statement created (Article in Valve World Magazine 05_2022)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Regular updating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MN –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 2022 Projects and Tasks for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Packings   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Stefan Schulz</a:t>
            </a:r>
          </a:p>
        </p:txBody>
      </p:sp>
    </p:spTree>
    <p:extLst>
      <p:ext uri="{BB962C8B-B14F-4D97-AF65-F5344CB8AC3E}">
        <p14:creationId xmlns:p14="http://schemas.microsoft.com/office/powerpoint/2010/main" val="1879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394</Words>
  <Application>Microsoft Office PowerPoint</Application>
  <PresentationFormat>On-screen Show (4:3)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1_ESA_Template Light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34</cp:revision>
  <dcterms:created xsi:type="dcterms:W3CDTF">2016-10-18T11:27:22Z</dcterms:created>
  <dcterms:modified xsi:type="dcterms:W3CDTF">2022-05-13T15:23:03Z</dcterms:modified>
</cp:coreProperties>
</file>