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D0D8E8"/>
    <a:srgbClr val="224498"/>
    <a:srgbClr val="2F3336"/>
    <a:srgbClr val="FDFDFD"/>
    <a:srgbClr val="EAD5C2"/>
    <a:srgbClr val="F28564"/>
    <a:srgbClr val="DF1E5D"/>
    <a:srgbClr val="F08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78" d="100"/>
          <a:sy n="78" d="100"/>
        </p:scale>
        <p:origin x="1579" y="58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57553"/>
              </p:ext>
            </p:extLst>
          </p:nvPr>
        </p:nvGraphicFramePr>
        <p:xfrm>
          <a:off x="323528" y="1052736"/>
          <a:ext cx="8496944" cy="4565509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052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594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 Current 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Product Configurator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/>
                        <a:t>Draft has been reworked based on suggestions from Munich meeting and several  Teams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Final version will be decided in Prague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Configurator will be hosted on Division website or Knowledgebase to be tested by members first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en-GB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Ongoing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 Training</a:t>
                      </a:r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Draft of PowerPoint is existing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More content regarding “text” and quality images required 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Finished version scheduled for end 2024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–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580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Articles for publication in ESA Knowledge Base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article have been published in </a:t>
                      </a:r>
                      <a:r>
                        <a:rPr lang="en-GB" sz="10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Hose+Coupling</a:t>
                      </a: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Magazine in 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More volunteers to draft new or to refine existing articles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10/2024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Chairman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Mikael Edvardsen was appointed as new chairman of the division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Aykut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Kilic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was selected as vice chairman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22.4.2024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18394"/>
                  </a:ext>
                </a:extLst>
              </a:tr>
              <a:tr h="651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customer information end life management of EJ with PTFE content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Started today after the presentation by Niclas Robins (FGPE)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Structure of such information and input of members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12/2024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18685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446925" y="154335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2024 - Projects and Tasks for Expansion Joint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Expansion Joints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Stefan </a:t>
            </a:r>
            <a:r>
              <a:rPr lang="en-US" sz="1300" dirty="0" err="1">
                <a:solidFill>
                  <a:srgbClr val="224498"/>
                </a:solidFill>
              </a:rPr>
              <a:t>Puchtler</a:t>
            </a:r>
            <a:endParaRPr lang="en-US" sz="1300" dirty="0">
              <a:solidFill>
                <a:srgbClr val="224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178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62</cp:revision>
  <dcterms:created xsi:type="dcterms:W3CDTF">2016-10-18T11:27:22Z</dcterms:created>
  <dcterms:modified xsi:type="dcterms:W3CDTF">2024-07-23T09:10:33Z</dcterms:modified>
</cp:coreProperties>
</file>